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35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0EE4DF56-AB49-4B99-9665-A9F2595B8CC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E4DF56-AB49-4B99-9665-A9F2595B8CC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E4DF56-AB49-4B99-9665-A9F2595B8CC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0EE4DF56-AB49-4B99-9665-A9F2595B8CC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0EE4DF56-AB49-4B99-9665-A9F2595B8CC8}" type="slidenum">
              <a:rPr lang="en-US" smtClean="0"/>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0EE4DF56-AB49-4B99-9665-A9F2595B8CC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0EE4DF56-AB49-4B99-9665-A9F2595B8CC8}" type="slidenum">
              <a:rPr lang="en-US" smtClean="0"/>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E4DF56-AB49-4B99-9665-A9F2595B8CC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E4DF56-AB49-4B99-9665-A9F2595B8CC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E4DF56-AB49-4B99-9665-A9F2595B8CC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FDEBABD8-2735-4401-AFF3-5E218CD3679D}" type="datetimeFigureOut">
              <a:rPr lang="en-US" smtClean="0"/>
              <a:t>02/03/2017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0EE4DF56-AB49-4B99-9665-A9F2595B8CC8}" type="slidenum">
              <a:rPr lang="en-US" smtClean="0"/>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DEBABD8-2735-4401-AFF3-5E218CD3679D}" type="datetimeFigureOut">
              <a:rPr lang="en-US" smtClean="0"/>
              <a:t>02/03/2017</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EE4DF56-AB49-4B99-9665-A9F2595B8CC8}" type="slidenum">
              <a:rPr lang="en-US" smtClean="0"/>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docid=fYyETfDeoVKpTM&amp;tbnid=0FsUSaqLwxusgM:&amp;ved=0CAUQjRw&amp;url=http://businessclarksville.com/arts/norman-rockwells-four-freedom-something-to-be-thankful-for/2013/11/25/59017&amp;ei=z6dGU_emGYfy0gHRoYCADg&amp;bvm=bv.64507335,d.dmQ&amp;psig=AFQjCNHcMElpktBasgTg4dTRpJPz_H5NCQ&amp;ust=1397225700405729"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url?sa=i&amp;rct=j&amp;q=&amp;esrc=s&amp;source=images&amp;cd=&amp;cad=rja&amp;uact=8&amp;docid=MhrXb-7fniuUgM&amp;tbnid=ygHeb4DHWhTPvM:&amp;ved=0CAUQjRw&amp;url=http://chawedrosin.wordpress.com/2007/11/23/norman-rockwells-four-freedoms/&amp;ei=aahGU9zJIO7KsQSl3YLACg&amp;bvm=bv.64507335,d.d2k&amp;psig=AFQjCNEl6MqpC0SMyfqPzH7y5OnjfX2a-g&amp;ust=1397225913402675"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docid=Q3kGhXYPlXmniM&amp;tbnid=1CseK6JqboMH6M:&amp;ved=0CAUQjRw&amp;url=http://ensacarmexico.com/66.php?q%3Dnorman-rockwell-four-freedoms-paintings%26page%3D7&amp;ei=_6hGU8fAHsOgsATFo4H4Cg&amp;bvm=bv.64507335,d.d2k&amp;psig=AFQjCNGgcm8CHmYUke76qJRe8PA743zo_w&amp;ust=1397226006189386" TargetMode="External"/><Relationship Id="rId2" Type="http://schemas.openxmlformats.org/officeDocument/2006/relationships/hyperlink" Target="http://www.google.com/url?sa=i&amp;rct=j&amp;q=&amp;esrc=s&amp;source=images&amp;cd=&amp;cad=rja&amp;uact=8&amp;docid=BMRwVSFrVwgD8M&amp;tbnid=EHaDJB1NGDyXIM:&amp;ved=&amp;url=http://www.carnegiecouncil.org/education/001/four_freedoms/5227.html&amp;ei=lahGU5i2KpSa1AWX6YD4Bw&amp;bvm=bv.64507335,d.d2k&amp;psig=AFQjCNGgcm8CHmYUke76qJRe8PA743zo_w&amp;ust=1397226006189386" TargetMode="Externa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url?sa=i&amp;rct=j&amp;q=&amp;esrc=s&amp;source=images&amp;cd=&amp;cad=rja&amp;uact=8&amp;docid=mFxxHLf1RLEbBM&amp;tbnid=eLK3G1bRTt_WpM:&amp;ved=0CAUQjRw&amp;url=http://en.wikipedia.org/wiki/Four_Freedoms_Award&amp;ei=36hGU9PQFPCmsATm14AI&amp;bvm=bv.64507335,d.d2k&amp;psig=AFQjCNGgcm8CHmYUke76qJRe8PA743zo_w&amp;ust=1397226006189386"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Roosevelt, rockwell, and the four freedoms </a:t>
            </a:r>
            <a:endParaRPr lang="en-US" dirty="0"/>
          </a:p>
        </p:txBody>
      </p:sp>
      <p:sp>
        <p:nvSpPr>
          <p:cNvPr id="3" name="Subtitle 2"/>
          <p:cNvSpPr>
            <a:spLocks noGrp="1"/>
          </p:cNvSpPr>
          <p:nvPr>
            <p:ph type="subTitle" idx="1"/>
          </p:nvPr>
        </p:nvSpPr>
        <p:spPr/>
        <p:txBody>
          <a:bodyPr/>
          <a:lstStyle/>
          <a:p>
            <a:r>
              <a:rPr lang="en-US" dirty="0" smtClean="0"/>
              <a:t>A Visual Lesson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Task two</a:t>
            </a:r>
            <a:endParaRPr lang="en-US" dirty="0"/>
          </a:p>
        </p:txBody>
      </p:sp>
      <p:sp>
        <p:nvSpPr>
          <p:cNvPr id="3" name="Content Placeholder 2"/>
          <p:cNvSpPr>
            <a:spLocks noGrp="1"/>
          </p:cNvSpPr>
          <p:nvPr>
            <p:ph idx="1"/>
          </p:nvPr>
        </p:nvSpPr>
        <p:spPr/>
        <p:txBody>
          <a:bodyPr/>
          <a:lstStyle/>
          <a:p>
            <a:r>
              <a:rPr lang="en-US" dirty="0" smtClean="0"/>
              <a:t>Become a modern Rockwell.</a:t>
            </a:r>
          </a:p>
          <a:p>
            <a:r>
              <a:rPr lang="en-US" dirty="0" smtClean="0"/>
              <a:t>Chose one of the freedoms and express it in one of the following forms:</a:t>
            </a:r>
          </a:p>
          <a:p>
            <a:r>
              <a:rPr lang="en-US" dirty="0" smtClean="0"/>
              <a:t> A color collage of images from the news.</a:t>
            </a:r>
          </a:p>
          <a:p>
            <a:r>
              <a:rPr lang="en-US" dirty="0" smtClean="0"/>
              <a:t>A water color or oil painting</a:t>
            </a:r>
          </a:p>
          <a:p>
            <a:r>
              <a:rPr lang="en-US" dirty="0" smtClean="0"/>
              <a:t>A small sculpture</a:t>
            </a:r>
          </a:p>
          <a:p>
            <a:r>
              <a:rPr lang="en-US" dirty="0" smtClean="0"/>
              <a:t>A diorama or other model.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Freedom from want </a:t>
            </a:r>
            <a:endParaRPr lang="en-US" dirty="0"/>
          </a:p>
        </p:txBody>
      </p:sp>
      <p:sp>
        <p:nvSpPr>
          <p:cNvPr id="1026" name="AutoShape 2" descr="data:image/jpeg;base64,/9j/4AAQSkZJRgABAQAAAQABAAD/2wCEAAkGBxQSEhUUExQWFRUXFx8bGRgXGRgfHBwcGhgZHBocHR0dHSggHxwmHhgcITEhJSorLi4uHB8zODMsNygtLisBCgoKDg0OGxAQGywlHyQsLCwsLywsNCwsLywsLCwsLCwsLCwsLCwsLCwsLCwsLCwsLCwsLCwsLCwsLCwsLCwsLP/AABEIAP4AxwMBIgACEQEDEQH/xAAcAAACAgMBAQAAAAAAAAAAAAAFBgMEAAIHAQj/xABKEAACAQIEAwUFBQUEBwcFAAABAhEAAwQSITEFQVEGEyJhcTKBkaGxByNCwdEUUnKy8DNiguEVJFNzkqLxCBYlNKOzwjVDY3SD/8QAGQEAAgMBAAAAAAAAAAAAAAAAAwQAAQIF/8QAJREAAgIBAwQCAwEAAAAAAAAAAAECEQMSITEEIjJBE1EUYXGh/9oADAMBAAIRAxEAPwDr/HeItYsPdRQzLEKTAMsBv76BDtbcj+yWeknf4UU7Vf8AlnHUr/OKUbaaUHI2nsy0GLPa26bjK1lQoUEMC255betEcH2gZ83gAgxuegP50p3pjSAeVGeGL4BpzP6flVQlJvcthpeMsSfCunmals8TYrOUfE0NsJvVmysL8aLZku4bHlt1AqdsTAmKo2Fj4fpUzbVaITNizppqa2XEnpVZhr6Ct2GkVZDz/SBzZco/y/o1gx5MwoOvnVfKA7H0+Qn8qAcS7ZWcOSpBOumoG521+pist1yRbjNZ4gSSCoEedSrjDpoN4rnLfaPaLj7l9P7wjpvzFM3A+P2sUpySrbgNziJg86ypp8MtxaGBMZJIjapDiDG1UFG58/rVgCiIonXESBpXi4nyqG2NI6Vijf1qEI34kwJGUaV4eJtMZR8ar3U8Xxry9udKzbIb3+MsoJyDQHnvAJ6VR/70PsLP10re8uh9D9DQnLE6zrQ5OX2ajRdv9sCpA7tSdokggn1FeHte/wDs126mljjHDVxGIwlm5n7t3uFgrshOWyxAlSDvrRM9gsNuLmLWOmJun5MSKxWR+y+1Df2f4mcRbLkBYYrAM7R+tZVXsfwhMLZa3ba4y94Wm42YyQJ1jbTavaPC9KsyyTtOs4dh5r/MKUFWF/WnHtGs2GHmv1pERWEwd2jxcqHkW5EWU1OtHMCkIvpQAvlEkE/w0wYF5toeqg/EVUFuWyxYPhNWrQ8I99VLZ8Pvq/h9l9KKjJsgrfpXi1vGvpVkMUV7z9B9a9WtRoCashDcPtEdDHqBpXKu0SWrjlwfETMHafL4+YrofGeIGy6KQMl0FC2shiBl8oMmuV8Vlrq+aCB5KSuvTaluonSGcGPVyL+JttmhY8z6UV4VxEWbg7prmZSDJ6TBjXYT/lWz2zlOm3Sq3DbIN4ZpylWVgIkgidOnI0nDI2w8sSUWd5whlfX8xU9oaUB7HcQa/hwzCIJRepCQJPmdaOg611Iu1Yg1To9G5rDuPOtToZ+Ne3hpPTWrKIG5++o7wra4d6jvtWWQgvnwn0P0oQN5PKil8HIfQ/Shr7bT5UORpAq4QcdgoM+K8dP9y2lNuLulLbMBJUTHWkfCtPEMIQABN4eGIjuenrTpxBZsuP7v6VcSmXOzWJa5aZmVVOciFJOwHXnWVW7F3M1gn/8AI0fKsoiKLHaM/cH+JfrSh3KiDERTb2nP3P8AjX60q3r6ghTufhz5+6h5OTSNMxynLqY0o3hmPdoTvkE/AUHijFjVV/h5bVUCMlB0FELew/h/Whq0Rtez7h9KKjJNbH0qQfWtFH6VIE13qyHjVjjQCtinmaWOP9vOH4M5b2JXP+4kuw9Qsx76hC92iwXfW2Qe0GFxfW34vnt7647x4r+0XdBKuQDJkLMwII21+NWuP/bZqwwlggkEB7x28wi9fM0CvY03pvAT3niI6zuAfKIileq4Q50m7aJbeNZoHVZ57yd45RFWuz3D2vXTaT2nBiDsWgT6QDPlQ94BUoGJAgcgBz9+vpUOOx17Cqb9houC6igjedWAjmDkII5iaVxxuSQzl7Ytn0NhbCWLSqNEtgKPOPqTv76hucXUmFWYEzIgfxdPfSRjO27vhrN17Qtu66oTInmRqDG3XelLiPapmGQBgCSWbMdeg06DrTssqWyOfHG3udSx/a1LMF1JQkglSCR01mD6TOtHuH4tb1tXRsysND+vQ9RXzlieIZ9IYH4yOWtdM+ybE3Rntsr9265lJByhl0Ya7ZgZ/wANSGRuVMksdKx7/D5jSsujQV4whiOutbvsKMwRARKn0P0oG9HogH0P0oATQpmogi1by4/BACP7f4d1TlxA/c3NJ8O1Ko/+oYPrlvn/ANNabMaPu3HUfmKuJTNexLA4cwuX7xtNOiztWV52Fj9mMRHev/Nz8+dZRE9iix2onuNP31+tKuTc8/0pt7RrNn/GNvfSjib4WAZ1PIH59BQ8nJpG7gnbfzothT4U9KX8TiCrqMyhfQmT6jajeCuSq+pHzNZhySXBZner+GbwD0oeF3q9ZGkeX6UYyXLR/r5VPa29aq2xqfhUfHeMW8Hh7mIumEtrPqdlUeZMD31aIcE+1j7Rb+IxNzD4a6beGtkp92SDdI0YsRqVmQBtpNcxmrHEr4uXbjhcodiwWZC5jMA8wJiq1Qsyn37OcH+02r1vNDWyrLO0NII8tRPv2pBpv+zDigsYyG9m4jKfUeJffKx76xOKlGmahJxdoZP9HXO9NgKWcbjlH7xM7aj1ob29urhb+FQS4tkXXUmMzSADtoPCRHIUb7Ddp3v38U94+A5VW2ACqCWjxb5RG/Mkmucdp+JnE4q7dmQWhf4V0X5Cg4sKjINmzOao6FjOKjiWW9OUMY7sf/aICyoMaySSDGxFXV4FaZYgqQIBnWlDsOxNm4ArgK2bvPwZiVUKTlIBieeulNP+kHgZWXMNDAEMQeRY6afnSvURkp7MYwVKAMx3CO5PMgbERp+Ypq+zq+63rZVmKuWUiSVgSTzMez9aCXbjupZtemkfGKN9i7yWblsg+KHJBiFBIG3PnPkTFVhk3JIvLCoWdSxD6g1upkVTGNtOD44gSeY/6VYsnQEEMOoOh866hzTZjofQ0rH2tNOUD3RJpkxR8DRzB+lLQUkmZAGggnX/AC/ShZPRqJUsJ/4jhCdPu7/8iU6XkzAjrSdZ14jg/wDd3z/y2/1p0FSHBJE/BMN3dsiFEsT4RG8fOsqxgfZ99ZREZBnau8EsZm2Djb30sXAGWSNx79aZ+1NoNYhts4/Oloihz5NIpC2hYqoGYEEyOW2golwxwAyiBFzYeYBqG7lTxQSTvAk1Bw++TccgEoSMp/C2X2svnMf0KyvIj4GG22vvq9YHiPp+dUwATI2q8h3HWB+dHME+H3+dcp/7QnaBFsWsGpm47C60EQEWQs/xMdP4TXSuL8VtYPDXMTeMIgk9TyVR5k6D1r5O7R8buY3EXMRdPjuGYGwA0VR5AQKhYMNeVlZUIZWyOQZBIPlWtZUIXsHj3s5ihjOhU+h/SuzcOw+BucPwyXcHaBuWlbKLZB0EFjeHiUtqRJ11rnXYLsi2Ouq1xWGHDQzagOwg92D1jUxsAfKurdqWC5cmVQFK5BvkUqFEDaJIjp61hmuT3A3lv27lkwtlB3YtW4VVgiGVYkkRIJO870kYvDNau91cAePZcHKGG06/HrrTlwMhr15hp4lUqANYJJYnmT86F8WQXFIfwHNmzmMyg5ttOgEDnpNByY1NfsPizPH/AAH220IPL+o86m4HaOdnnKFWN9ZJVtP8KH/iqiuLFuSy+OIK6ySfZyzrDUf4XgosBnYFg5YqY1LQCOux0HkKV6fG9bb9DHUZFppexkwC+wwzAEaDY67ehiqnC+I3bJBV8yAmRMjKYCqpO20/HrRDhllltoH9oQCddYO5nn1pcNwDMDcSEuEiJIIglhpqIzGDyinRMcv9NowMkZGGjD8MmBmjQidPLeh99hMNOmpA5noKBgQAfEkqYBPQn8QEbSdQKYsMwu2lY+IjQkEe0PxAjqIMVcjNA7iGFvd7axGHdLb20dYuWy4PeZZ0DLr4d6rjjvExc7vvMLtM9w+vuF70FF7pIqriDlGYLJjqBp6msW1wQb+x9+89icQ1tnztrbUqsaRoWbX31le9kB/q40Ikkwd9YrKNHgyedrHixJ/fX86UBi12kfGnnjZPdiBPiHKetBGdzsp/4azLHbuytVAdbsjKN2IAjqefuGtF0tgLECIgDoB+deYjEZAO8dbfTPCz+fvqOxxCy2ovKdOWulTSosm7LNuU13B5/QN+Rq/bOZtPSKp5vDMgr1G1Cu29+5Z4dib1i4LdxLUg9JIBynkSCY6Eitoo5p9vnaZrmIXAofu7IDOAd7jDQH+FSNOrGuS1veulmLMSzEySSSSTzJO5rSrLMrKysqEMrKyinZzgdzGX1tWx5u52RR7TN5AfHaoQ6z9nnEVbh2HDLItvcVoIXKTscuUZ5DakEmZogzX7atbYZvBNtolTpsvKB+lDQyrktYbw2rKZF0BzT7TMNjJ19ar4/jAw1tgwm2BOSYCsNmQ7qx6DQ6yKUXUQcqGn08kgxwa2Fe4csQiSc06yCQBz9f7polf4aty4p2fuwMx2OU6T560s9jOLftndkAiM1tttTlYydNvFTTh2MqTyMGjPYCKd3DP35ud05dGgfdls/wCFtVBHMkTpqY1o/wAH4a7FXdWVRyOYFjMhApEhV2JMdBzothLsM67HMSPeNavWrcgenx9awuS72Mt6H0/XU0jYhVNx1Ukyxk/35WfBzHp1p7I1pW4kiJeZioLW7jMcp5XFnM3lG+8EzFaRTJltXripkY3ZEEIFg7y2vh+ZNMuCCqi2gCGVRqApEoIMkc4gbcopau8S722q22IXNqBAEDaYmdRyMVa7N4wjEqpiGQgQPxKBr7wD8ay8sU9Nmljk43QXuWT0NVntGNifUUwm43n8BUDXH8/gKt47Bagj2W/sf8Z0+FZUvZ8k2zO+c/lWUaKpUSyTi3sD+L8jSt2t44uBwly+QGI0RSYDO2gny5nyFM/GBKqP735GuZfarg+8XDWixRDcZmKgScqgKOky1XJ1GyRjqkkcX4pxa9iLrXL1xndtyT8gNgo6bVG/EbjNLu7nqXPugcqucV4Fct4juVGck+A/vCdDr8/SitjsiJBa5BHtLE/A0vLJCK3Gljb2RHwLtjfwzA97dI6Ag+7xV0DH9p/27heOErcdLMmBlbKXEllGkiN10Oux0oDf7OYbJAtiRs0np600/Zz2JwwtXmZnLX7b2XEwoRxrHMnzrGHNGcqRWbE4xtnAKyr3HOFvhcRdw9z2rTlT5wdD6EQffVGmxUysrKs8NwFzEXUs2lLXLjBVA5k/lzJ5VCBTsd2ZucQxAtJ4VHiuXIkInMnqTsBzPvNdgxGCw+Ew37LhQVG7vILXDGuc8/QaDlUvB+FJw3DjC2SHuuZuvtmY6RJ2UbD39aF47jGFsNlP+sXQYIUkW1J68219BSebI5dsRzDjruZWw9wKvSkDtHib2LeLVu41tdiqMQx/e0G3T/OujN2svAA2sNbXSTltiPjv75oDxXtvirqlVusFP7oIjyAA50LBCMHfLC5XKapbFb7IcebeJNh/DmKuA3hMqYMTzjl5GumsYzDbWfn+tcYuXnuEO2fMplX1kHQgj3610fB9rrOJyq/3N7SQSIcnmp0BBP4TBHKaZc7FnicRju3fGh6jQ9etFbFwRpS2l0rpBZJmIIg7GOlErF0cp9IMj9aymYL127uaBcVuBX70gENa3IAywCrDNERpz6midzDs5gaDz/SljjOJBIt22zFSZddtd1B5+vKT1qSyKCtmo43N0iLhvDrq3u7WCoVd2GgYSFY8nA3HKjtnBFbiulxZtsCYDFY5y220ill7DlCto69P3jtQm7jL0FA2SBDTI6daRjKMnqSHZRklVnZm4nagszBVmJYxXlriNp9FuISfMfnXBrtyRDXSfLWqoxgV/BdjzgiKcWaT9C346+z6f4L7B/iP0FZS79lGLa7w9Wdg57xxI6A6D3DSspqLtWKyVOiL7Vsfds4RGsEhzfUaGNMrTPlpS7h+09u6ipi7QJ6jb3DemP7ULkWLAkAHEAMT0yXDXMsfZBBg6DpSnUZZRnSG8EFKIa7UdlShTFW27y0s66ZkDRuR7S8p5UGxllcoZgCT+8SABy2199Z2f4scNcAMtacZWSeumvl61d4lgxbudzo0mFPIg6qB5ka/GgZGpU0MwtdsgVgYVW1OSfZY5sp6o25T1E0/dg7mfDkgxDkiYEgRqNZga7xSWMCUdDlAXMAUO5nSARrJn09KvDtL3dwImQIABH4QVABAI3AMjz1rWKoy1sFn7lpRV+3ns3pbx6DWRauxz0+7f5FT6LXGa+jcVdXiOEvYNyPvAVtN+7cSWt+cSsR+tcU7McGV75XE2r2VQTkAKSwjRmIlRB5a+ldDWtOoRUHekD8M4ddxFxbVlGuXGMBV/PkB5nQV3Ds12bThlsIgW5jLgh7gG0/gtzsvU/i9IFa8N7Q2sLbb9nTDWUHhygiZGpJOrty3nequM7aOmpBvOZy6EJIOuWfGwOmhyjlqKBPKpKkxnHhcXugnxbC27Ntji2YltQts+IkGSAfT8WwkRrsnYrtdiycmHRMPa0IS0gnkfESDm5TPU1G3FLl1zcu22dvMiQfITAGmwqueIXHWBbygbknUjmNulLa3HaK2/ozot7mmK7U4q6rBo19oqAoPKSoG+m/0oaWu2oKkgfhImI9ffvRHBYIBm/dboTMGiX7MMqqNUGkH5R9KqWZJlqFAHvrpWWZjI6nzqmGz78uo/rlTiuHDLkgDbUdBrFS3ez9v8Mg6mOWtYXUL2itIN7NdqHssFvS9rafxJJEENuQOldKw2NXKboeUiZJMEdREVybiHC8hgxuJnlzGv9RU+E4k9lHtElrTqZXXRpDBh8IPUUdZPoFLDb2HLifHWvDKPBb6A6t0zH8vrUPC8G15gttSeh2Hz391CMLcU3LLEAqGVmG4KH9Jn3Ub+0LtS+CtiytvdARcLEF/FlA8JBIQakTvl5UGGH5m3JhMs1h7YoaOEcB7nPcu65VlTrGb/KkbtFg87lwGJ+NJ+E7RvYuJcU5TbmVS6xzsV2eSc2sFjt01qfh3bt7aOXtvdvsTlZ71zu1zbfdzuNYM9KO+m2SjsAjma3e5HjMGQYgiN6HnBtuRJqH/ALwXwQS7MfxBzmDH36imCwi4pO9tZl8UMjEGDpO3KTp5VJKWNb8Bcc1N17Oz/Yvby8Lt/wC8uH/nNZVj7JEjhtsf37n/ALhrKaxu4piOTzYP+2lAcHazGAL4Jjc/d3NK56sQBl3jXeumfavhRcw1oEkRfBEeSP8AKudo4aIHi2HUetJ9VvMc6bwKPE8K2nd6PICnkD1PkIozgsJ3lqdL5UZXVv3gTII3A5r5R0qC6/dXFZwSuYE5d45/nWBVS6zyqpLL+JmuAsY06jQzvodIoajsFb3snx1lRlE8spOaWO8qpbVt40MmrCcAtlZUAaaGP6it7eQosuwzeyYidPPY7+dS9y5t5MxVdIyxmgHaSIH5ipyYLvZvh2R7ZLDKHzHUn2TpHlmMf9KIds+zq3O8xSu3eFVQ2xlho5ydZgDcxpXuDw8ZLYACiFcEDmZOw21IJqTtJiu5w1k6iSxMnWe7Yx1OpA606opY6Yom3kVC9aw1jFOgtLZw+KGQvbujI4ZBBKSCroyxtqCAaq8T4DesX7l66CgZSM7EkFzDFlblMQZjoJpLuhx3WcDxyQszuWAMdSVPxoda7UcRsMRYv34BMp4nWOQIaRG9BjFT2YfInFWmMBsuxZ00VicsHNEbliJ57DzoffxWUuu5Ak5eQ5n+vOr/AA77RbYgY3BKGOme3bAnqcpy/JqNL2i4LeP4EJEMH/aVn4EiqfTszHqGhHw2MuO2S0NeZJ0+VHcNhLhgMy+4fOmLDLwWZR8MnmMRcX46ipxd4Wugu4Q6c8TcO3+OszwSfjQT54+xbtcOgkm4DGoLa/Lbevb3Eu63b6R6gRTdg8Bg7pDWhhXzAhSHvtIBgwMxG9XLnZa229rDaH/Yhv5zWF07vdmfnj9HPrWNXEHlvEnf9f8ArVh+zLFDm8ObTO/hEa7ZonyArpHDOEraaM8RDZbarbGpO+QCRpRN1XvFcKoYSC0CY9d+tEjgS4Zh9Q72OecJ7MsSnhuKkfeOcwUjYKmbyEZoEiemrV2m4ZhsRhmGKkWlEyJzBjouTznXWZ2o9f8AEDr5/Clztde+5CwYZwAZGhEwD69a3p+OLaK1vJJJnFLnZlg0hpTYELrHIkTVLEcLIBYz4Tr1jrFdKF5VlYJI3AVjHwFVMXg7N0HLppBkEHXyMGlY9ZK+4beCPo5URRfsvxw4W6GYF7TaXEHMdR/eG4Pu51LjOBv3ot2lLmYmDofP3UbxX2YY23bFwhCI1CtqOgOnz5V0NUZx34YnpcZHfvs5dWwFtkjKxYrHMFjBrKp/ZHw98PwyzbuAhgz6HlNxiB86yt41pgkgM3cmWPtAe0LKd85Re85CZORtIkf0K57YGDYSL7DzZPjqDptzpo+2w/6pZPTED+R64tjsRBJkxy21nyoGXy4GMV6eTpg4PbvLmt4pLg5iQCPIzsddiRVS/wADk7shETJVVGgzFc25J21iK5/wrjVxGzK2VxpngTln8Q/EvketOHBO1Fq993fUK8REnuzr7yvu08qxpj9G9UkM3CezjXUuKB4VeAHaZECIK+zlgQR1pl4d2dFsCTLD95naPQk0G7P9plUm1dUWkHsOplDsADHPX5Gm/UjqP1o+KEPQvkyT4YPtWktsVD25HtKDqJE68+m9D+1uBN/Cjuxne0+cKJkgghtPKQfdW3F+zlu64uw6XdPHbcgmNgQdD9aTB2RxYCi4Tftksrq7EBLbAyFYg3ImBzGgMdCTjaaYOMtLtADi9hnw9lhGe1nW5qBGR86kjkMlwiTpC0X4VwjANbt3L2GFxnQSwMhtANIYRtvrPWjd/Fd9lsYiwrtl8Nu+q5jl0+7uKCjxE6gaa6cocIEg2WcWHVQqK6hNRrp+Ek6CFJ0oUYaXYaebUqBOK7GYO4QVtXFtSSLYdgC40MiTlUCdiNzNTWOy2FGi4WxH96WPzmjFrDYpLZlQ7EkmdQdACFII5iToNToDUhxLjS5Yb4fnANEYIis9m8HGuGwh/wD5D9KixvYfh90a4RF/vWmdT7hMfI1ft3pHhtN8D+lZiLl6BlQDXc5tPkKik0U0VMNhbWBVCC2RQtpR4SfEwA10mSZJoueJFAfDOp2NAMVg7rMCbhUCIyAE6Tr4kIjXpyFE87RBZIPUGfpFZpP9F2ELONEEszE5ZnKIGo0EDT3k1onFZAygsCNCdD/KJHnWuAttkY5S/wDCNdNBUGHuBzkZHUqI8SkTz9Oe01TWxZcTiRn+z+LDn7qqccs97aKFJV2XMAfwgiTOkEAfKo8abo0t2xoIBZlHw3+fzoBdwGNcyWte1oDcJ05iQsSddhQpN1VBIJXbYG4gouxl3DZgJYbmYBHu2q5bssV8W/KST8zrW3E8KbVzLldiwzDVAhkCYaZiZ2X9K3wc5fvDmI2bnXNnFx2Z0otOmHewyIuZmGoJIPu/TnTVaxw0O3l1HI+dAuyOGAsuW0lsxbovJffW2Je2XAS40MYAA2jXfen8UtMEI5Vqmx84S82wepP1rKh7PCLCiZgn+Y1lOR4FXyJf23KThLHliAf/AE7lcQxDZjMAjrz6bCu5/bSf9Us9O/19O7euHHDtyOopfI+8axLsKeJt5SYJg7HavTh30I8QgaiDHkdZ51N+ytEEH1o/w3s05QNnyq09cx+OkVlzSRqibg+Ee4jIt3vGIU5IMAzBhp9qJrtWBOWyisdVAXc6gaAk9SNdaRuxvB7dlDeVXZmaVzLpC9I1IJmKYE45ea41uwM7KCXICwsciYPiJ0y+R6UbDHT3P2LZp26Dl14BPi0BOm5gelVMIcyzHtbBlE/UfKhq3cSzeNmykajJePrOW0B8aMXOGB7YVfDz6gRrIBo/IEg/0St1GW6gJVtBr4dAQQdwecilxuzJXErcabozA6k5vD7M/vR5jamrAd5aFxWY3WN1Qp0GhVQYAOw1rzAcV8QGZYLlWUgArpoSZ35RBnrWJTinTLpggcPdiDdRrjoIS5qpCz0kCfOJNE0utABU+pK/lNEbl+01wIXGY7Cd6sDBryFa2fBKBi4jXYDzn9BWmIxrAAQgLHKst+IzHLU6HTT1or+xjoPlSX27T720i4vunAN1bSuiklQYIBBJO5HvqiBZrt0NrbUqOm/mZmNTy5V5+2ANORl00MAg+XhmgfEeM4icM9gW7qZASxusC+cAZiFBBWIIM6mZiKYcZbKjxKQSskCDH6idJANZILeFwV22MQ/eSWjIWXVTn2MEbDT0IPrqnGUV1RpNwkBlkALp7RdjAU8vxHpzo3fwTrAB8TQBKyOUsQIltNJ+k17YwGHymwhIzAlgSJY82LEanzqm0ti0myKzhXcy0qDsEAP/ADGeVWMNw55/FHQx+lBbPBb0fdMVOcqvidRPWUIMRrEEDrU+Jw2OtWxna65JIIBZ1id8qy23U9aqTpXRcVbo241g7LTLZrig5VUFgDGkhdB6TSzwXFK9w2XVRcMsrAHZYlWk6b7/AB87F1XJAcgHUlSVWI5QJI9K24Yqi/acZP3GgGcjaHU8wYM+VKXGct0NuMoLZhwobeHuSYGYc+g/UigfC2bPn66fQnX3VHxO/fT/AFRmEhmhtTCkjIpicx39AV6VJw7EqqrO31P/AF0oWTySXoJHeLb9nTuyRnCp6t/MayteyBP7KhIjVtP8bVldLH4oRlywL9qHFLWHsWmvWkuI17Kc+y/duc3rpA8zSEuBwOIa2Lea2HEqAVkgCWOQjRcvMmTIo1/2iv8AyOH/AP2h/wC1cpW+z3s66Wf2u6ZNwZbQOpCk+Ix5nb/Os5EuWEx3RVtcMYPoAFkwu+g0Ex+tML3YABEzpH0oguDgaiqf+i7l+4qICZ1J5DXc/CkWnY1qVDpwHu3w1ssVOkHcAEGCNddxUlnB2UZjbLSzZnJe42sRPiJ6R7qq8D4PcshwSpzNmyhhAJ3iQTrRXuWXUodOhn5ACa6kE9Ks50qvY2bGIB7a/EUB4XcFhXW2mYcszZiZOrMJ0A10FGiCZIiDzaQo89dSfIVWt6eyu7HxBQZEmDI399SStFAK/jxl8Q28RKxKjbNPnOnSKtYbBBir5swuCFYx7QIKlpEhwRlJB6Heo8QxDN90VZ83tL7WVDEeKBsNNOXuhwN+2M+GW4oVxKxo1p2EqemUkH3g0COPT5bl2RYi1cOGuOCUKBi9pwGy5QwYQATAIBEa6iPNWftNibkWMHirZa5LHuwyawNc94nTlCiZBgGuj4DEm5lLR3yArcX99SBJHXYMPSOtDsX2aXPNt3RDGimAROgDLDL5ax5dJ8SW8S9QW7G4W9bwqLexFy7ckkvciddYEyYG0k6+WwQu23DsNaxbPi7tws/it+BXlVmAAynUFjsefKum4HAoiCBIiQTqdaXO1HZC1jriG4pAUz4WI+W3IUVp0Uc3xGHvtcKjEJZtNa7tWVwFZAoyNlyjK7QDIkgEjrXSuAO12xbOKVUvMDpnJzZGgMGMamM0DkaUuPdhruIxQHhWxlygosFV5ZiWlmBkgmd4p0xdtG7u2i96UXUhY2gDUCAfXpWSFi7g8zr3imAwIkZ1kHRuqkUsYbEMl0akwd42B0Om0Qeoooti7cnvLZGQn2Xz+EREgayddBNMFrDWShIUZY10k/DeaxPDHI036Nxm4ppHmBVJD550gSRAB6UTFCLOEt3FIRAVEiGUa+g/MxW1jhti0NNN95+S7UejAS7hZkqs9SB9a0xKgI2ULOUxMATGnzqratpGuvuc/wCVbjD2zyHvU/mKjRLEKxg7tm65vKvjRyDoQXGWWkHQwxoe9pVRYUQDPrrJPlTpx60mQwQpXUHLInaIHIzS0loaDTcGOo3rmZsfx7I6GKetWzonZW9nwttus/zGsrfs4sYdAPP+Y1lPw8UIy5Ysfa1wtcRh7IfUJfzRyJyOIPlrQbguNzr3BG39nHLy/Kmzt4PuU/3n/wAWrnty8thhdbRBq2/psKBkk1k/Q1ijeMZGG06evzorwHDvbQtmWXM67gbAefX30u2+JJd+8XNkJIllIzEaEjyn51HxbvVQZrncIQMstczsegCadNTFax1qYPL4jzatwZJT/Cpn/KtsVxS1bHidV/iI+QmTXNMNwK7cWb2INr+7d79jHUy0KY1iT50W4V2Rwy+K5iRc5gKGRY5ban40zqYsGMZjzd1sg3CTu8qo90Zj8qv4OwF1M5ucbT6Vthxatp93BUdAfz3qHDX3DM1wwjP4RKyAR6SZM6GtFFbjHDv2h7Sknuw5zgEj8DRt0MUv3rD2z3DI99BojQS1sE7Fh+HaTIMbmmu8hS7bKZ8muYkpEkGBAE76yennQL7QeLtbwoFmVu94uo3ABnUdDpPr5isSaSs3CLlJRNbuGW3lIKL3ckZmbTMSYOQxlnrIqZOIXHNvviYaYKCUOxmRIB0203Nc9s9ssTcItnD27rEwoCkE66CNvpTr2dweJt3EuXbiJln7q0CRsVgux1IzHll3oUZ6nsGyYNC7mPeFjKI0UCB0gCtcdiVS2zBkkAnUiNN/lQ2z3bgsIYH8Rkgk9OvuqG5hIHhzQDr+E+QhVk+8iKOL2b8L4yL/AIWGWdjIGbxFfCNzqD8KKixAyroOfWlu3hmW6xdVIRdAo2EDMAOqyTIJnxabAmcBceYOZRGkiQffMR6RWUWQ4fhAsuXtgKW9ojn69aut4DOgnXzJ6CanXECYaAeR5E9PI+Rob2jtuDaZDEEg6TGYHXzq+CFFlI1MrqdmWY/P3VdssIj+tvnUuJwzMohypO+UeXnI+VVcKbi3rgb+xTUZgNgo2I6mTrUKLtu0SNB8q27vL7RVfOf0rlvaT7Q7zOyWmCJrBXp1mlnFdrcRdhc531I3IjUUF9QvoPHBJna8ZiMPlIe6mojWNZ+p+dBrH7LcJyXvZGumn138q5qOzt1rJvXgRbGuVj5dJ9IO9UL/AGgdcoRFCLsCZMkbiNj7qFKanygsYOOyZ9G8BKmwmRsy6weuprKDfZlez8Nw7RGjfzt86ymINaULS2bJe3A+5Tyf8jXPsYQzKI/EDr1G3lPTzroPbgfcqejz8jSPhCGuoC28wehjT50tmVzG8L7C3hcR3lkEeJhoQYPi5RtvuD61a4S7d4BmyEmD7M78hvJOlAMDiirKfwmFII5HY+466+dNvDuHG05aTJGxZTBO8a6e7zqsNylaM5mkqD4BCkZiTG5r0MRzqmXcayY9AR8RUAuObgYv4YyhQPCCeZ5knbXQV0GJFrEXQTBMn+t6G8RuSV5Af1yq618qTpJzaxHx15V5ib5gkawPX61TITWRI1oV2k4GMQvQjnEzGsEcx9OUUZtgwNBtUwLdF+dVRZzfs/wRsHjLT3AGQSpaToXGUNlMyZI56SacONYRpzLBUx4QJzbkSRupjUc/Sr+OtEo0ookbgmR5+7ekntFfuC1C3A2WLhQREeyMoU6AbwZ1j1oUmsaYSN5JJNhgY9kBJHjOgkeyOQVdhrz9KsW+JRlWCI1MnUnr8aQ+G9o7d6bVspZ+7zd7duMMrBhIMjc9FHPyq1wjili3cv8AeYlmUFYfKzAZ93Zv3ZOXYRl5zWFmtpMJLppJNjzb4op5ajbb9ax+JDMQJynmPwny5yKE28IRILLvHPlz9DWiWX1kCOodI+Zo1iwVTiRYlDlL8j+G4OmuxP1q1g3kbll3CncRzH09dN6DW0trq9y2Y2nxEddFJHzqW3x7vHa3ZRiAPvLjeFdfZQdXY8t8ubnVljGHUgCSD7/pvUd4eB+hQ7++oLt7K33lzLGwkDfoTrUuGv2j4VZT5CduYiNqplnz6+Da9eaA2UEs2mwJ0B8zTD2fwC22DkDTy+dNz8JWxmtjUl2JaNWzMWE9YBAHpVG5aCzqJA58v1rmSTTOhGWx5xPF96hUag8tNRXNsbgAlzUkGdtDT5dxqyATBPPwifSvL+H/ABFVaOZyk/GrlkfJIwpnR/swP/hmG81Y/wDO1ZVzsNbUYKyFAAgwB5s1ZT2LeCf6Ep+TK3b5osp/H/8AE0j4eyzMCgm4TltqTGvNj5CZp0+0L+ytdO81/wCE6e8xQjslbVjcdgQyNlV5J0KiTG0yT15UGUNWWg0Z6cYXwfZiyot5gSyjXU5WbQzB3g7UWbCn94nyIWPpQ25ZYuv359CvnyPWKkF0jXvFPxjfeZiIpyMFHhCzk3yXHwyxK+Buo016EbEaVVZ0bKciBjHKdfQHrzNVcfjig8Vy0oEiM2o6Ea6mTz/Oh2ExBeckjqx3j+70kc9/StGQqQCxbnPLapmAdGHkRVXCXlN02V0IWZI0iI0M7zyjatuOX1w6ZxcRWYwobYncyROUAAmYjSqZAnbGg9Kq47i1myyo7gM2w1JjqY2HnWt3i1lN7ikiJC+IrImTlmBHOkrtHxWziLge0blwQFdLYIZonKyMQQIzEwQJ3kcx5MmlbBccNT3CVvtJcvm7byIbahluMLmUiQwKroZYRvI0k9AYbPGLVgd3hUQwupUaHSYk6n30qPjSR3KoLdvMe8AEEtlACmdQo0EeVXcNxJbILQNon0pGWfur/RtYklsAOPWs83bS92S+YKvsq0RIHLmKG4BM6B3EgjxBZBuBidDyOUg+0dQNKIYjjKzdd4AO0bUMwmOUWTaQqLrPlYslsqVPUspZYOwGg8zQ4W7GIt1Q58M4qtuy1w5iuYDxtJURK+E+IncT0A0o2uIzJ3ihSsA6TI9QNY28/Kub3LoW9f7xQxCyjd+SFIgzJkOI0hgD4dxrT5a4pYKJ3d4ar+C2Vy6bQTp75pnFPTtJinU4l5RRBwPCOyG7iQGuXWzKrlstlZlQqaCeoIPLzlm4DgLhuBnQqsFhoAcxIgkiAwiSJ1XUc6qdnbhe94lkiGDFpKAbyBoM23X3U7imUKA+9w62WzlQXGzcx769zKIWSAPak6k+utb28QDq5idl2/61Su3/ABwcwHIgg6ea6n3x61ZAX2ltHMcm7AFdRuPP0pRx2JbxZR4z12G002dqMPceyotDKQ/iZdDAmPSYG1JGL4pmZiqRCyLk6PDhW05EE/rSOeNMbwStFMYW2jLKNdusY3Mkn37Vft4hASptXLYzR4gILTqAZmhWLZrjgwCR8D56dKKYS29wBmk5dl5eu9KSlS/Yykdb7HpGDsgbZT/Mayt+yixhLI/u/mayurh8F/Dmz8mC+3uDvXUtCzbNwrcLECOSmOfWKg7N8OvW7IDW2QgmRpr5n1pxFe1pR7tRbl20BhhnO4P/AAj9KifhxO4aOm30o9WUTUYoV7vA1/2IP+GenP3D4Vvb4YVnLbid4EUy1lTUShftYV11yH1it3tOR7B+FHaypqJRwvtX2cxOGxzYnD4Z7i3crL3VtpR1WDOUQAYmecmtcPaxNzML3D7xZxrcRLltp1mSsa67mfOu7VlLzwqTuw0crSo+erPDcVYLZsLinQ6gd27NOwGi6jz0qtjMHiy6r+yYhMy+I907qBG4hCRz0gnavo6srP48fYT8l/R832uxuLveIW3TLrD2rgnppG867VC3BsT+zIP2I52ILOLGJ79Cp3JjKw5xz20r6WrKtYa9kfUt+j5swnDHJZ7+Dxd661wAMcNcVSmmpWNCN9vfRXjmBvoCFw1+I8Pd2bhMjbZdK79WVmXTRk7bK/IdcCL2FtOuGtC5Za3cyAspUjU9dN+vOmpR5H4UQrKZWyoXEMX7q3m7yxcYDZsjMCuuQKQNPOQfXQUTxOBe9t92CPaytnHptB+PpTTWVVEFLEcFzawwcH2hmBMHSYiaTu0vZ57ecpZdiyAeC2TrnBJOVd9vhXXqyszgpqi4PS7OCWeDYq3obd5dtVtOx12EZaJ4Ozil0Fi9PU23gwfSa7RWUt+IvsO+of0CuzKsMLazgq2XUEEEanrWUVrKbiqVAHu7P//Z">
            <a:hlinkClick r:id="rId2"/>
          </p:cNvPr>
          <p:cNvSpPr>
            <a:spLocks noChangeAspect="1" noChangeArrowheads="1"/>
          </p:cNvSpPr>
          <p:nvPr/>
        </p:nvSpPr>
        <p:spPr bwMode="auto">
          <a:xfrm>
            <a:off x="53975" y="-1989138"/>
            <a:ext cx="3238500" cy="41433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28" name="Picture 4" descr="http://businessclarksville.com/wp-content/uploads/2013/11/Freedom-from-want.jpg"/>
          <p:cNvPicPr>
            <a:picLocks noChangeAspect="1" noChangeArrowheads="1"/>
          </p:cNvPicPr>
          <p:nvPr/>
        </p:nvPicPr>
        <p:blipFill>
          <a:blip r:embed="rId3" cstate="print"/>
          <a:srcRect/>
          <a:stretch>
            <a:fillRect/>
          </a:stretch>
        </p:blipFill>
        <p:spPr bwMode="auto">
          <a:xfrm>
            <a:off x="2590800" y="1371600"/>
            <a:ext cx="4055164" cy="5181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Freedom from fear</a:t>
            </a:r>
            <a:endParaRPr lang="en-US" dirty="0"/>
          </a:p>
        </p:txBody>
      </p:sp>
      <p:pic>
        <p:nvPicPr>
          <p:cNvPr id="27650" name="Picture 2" descr="https://encrypted-tbn2.gstatic.com/images?q=tbn:ANd9GcTUkrl1s1jQQpwp4abHNvFEx1U0lTT3ptha3tGTwLPwpjSeMMc9">
            <a:hlinkClick r:id="rId2"/>
          </p:cNvPr>
          <p:cNvPicPr>
            <a:picLocks noChangeAspect="1" noChangeArrowheads="1"/>
          </p:cNvPicPr>
          <p:nvPr/>
        </p:nvPicPr>
        <p:blipFill>
          <a:blip r:embed="rId3" cstate="print"/>
          <a:srcRect/>
          <a:stretch>
            <a:fillRect/>
          </a:stretch>
        </p:blipFill>
        <p:spPr bwMode="auto">
          <a:xfrm>
            <a:off x="2514600" y="1219200"/>
            <a:ext cx="4038600" cy="527564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Freedom of speech</a:t>
            </a:r>
            <a:endParaRPr lang="en-US" dirty="0"/>
          </a:p>
        </p:txBody>
      </p:sp>
      <p:sp>
        <p:nvSpPr>
          <p:cNvPr id="28674" name="AutoShape 2" descr="data:image/jpeg;base64,/9j/4AAQSkZJRgABAQAAAQABAAD/2wCEAAkGBxQSEhAUEhIVFRQWEA8TGBgVFBAVFRQUFRUWFhUUFhQYHCggGBolHBQUITEhJSkrLi4uFx8zODMsNygtLisBCgoKDg0OGhAQGCwcHB8sLCwsLCwsLCwsLCwsLCwsLCwsLCwsLCw3LCwsLDc3KyssLCwsKywsKysrKysrKysrK//AABEIAKEA8gMBIgACEQEDEQH/xAAbAAABBQEBAAAAAAAAAAAAAAAAAQMEBQYCB//EAD8QAAEDAQYDBgMFBgYDAQAAAAEAAhEDBAUSITFBUWFxBhMiMoGRc6GxIzNywdEUJEJS4fE0Q1NikrIWwvAH/8QAGAEAAwEBAAAAAAAAAAAAAAAAAAMEAQL/xAAiEQEBAQACAgICAwEAAAAAAAAAAQIDESExEkETUTJhcSL/2gAMAwEAAhEDEQA/AHmFMX6P3Wt8Mp9gUe/3TZa/4PzCintRXmwc4MyJHGDqDxURyntcxrCC6ZCgOV0JrhCVItYEIQgBKiUiAAhCEAqChCA6Y2VIpUcU5gdVzZqRcQ1ozJhehXB2Upth1TxuGeflCXycky7zi1gTQidMuEpRSE56fNezU7LSH+Wzjk1v6J2vYLPUEVKTJcM8gCBxSfzmfieJmzgzB91HcyFcX7RDK9RoADQ4gRoRsqupmqM3uE2GUkpXLldMLCVcpUAFIiUIAlCChAATjU2nGIByUJZSrgPVaY1CiX6P3er+FT2Mg9VAvpp7ivOzCo57PrzOsmXp2oUy5XEOUISLQVCAklAASpJSoAQhCAVDUiEBpey76dN+KpMGAIzjmVu3Xk1rJYMQnRp5bnZYm47KKjabYIGrju4ToDxWuu+xNosNNsgHE4zmTwlRctnarjl6V9btXWDsOGkJ0jEcuqu6FudUa1ziPECJboCohuxjamIsjyxGfrnop/7G0NeWjCDnrvxS9WfUdTNef9qrK9tQlwy47FUBW17YVHQ1rs8so0VTcFyivJPiMGGzGmpJVWNyZ7pGs966jOVAuFc9pbmdZqgadHNDm/mJVMnTUs7Ls6oQUQhawISJSUAISIQHQXbE2E4xYDiEFCwPXmBRr6b+7V/hlS6YUa+R+715/wBMqKez68orJgqRXCjlXEOQglBSLQEIQgBIlQgEShCEAoXQXCVAbe5KgFCA6Ibin/fqJWhu6rWqw+o4Agjw4dhvPNYW63ONIhpAhwmfRaexMrSSbWATAHhmeqi5M+VWK2VIYnOJ01HPqot4ZgzpwBUWxPqsI717XAg+VuEjgTmnWmQSd5j+iRT4z9vsmOATkTAnTmVd3VYW0R9kSGaQRJOWbp6/JRGFxqNa0NlrZ8eYEzErKdo+0doxPpY2tGbXYBEg85Tc5uvBW7M+Tfby9BWr4WEFlJuAEbnc+6y5KVxXKtznqdJbe72EqRKF0whQhCAEIQgFC7YuAu2rAeQhKsD1+m1Rr7/w9f4ZUxrQo18j93r/AAnKLPs6vJq6YKkVkyWq6EGSELohckLQRCEqARCJSIBUJEqAVCAhAXnZ2s0YgdyCt3Y69OBDxIGcx8l5hZHATPDLqral4gMIcTyU3Ljun8e/HT0CveVMSA4RkZJUC0X5JAY0u2EaKlsdw1XZubAiczn6rUXbdoaAXbDRT345PndRqYNKlVqVTL3Bzo0gAZD5LzK01i5znHUmV6H2wJNPCDE5DmV5y9sGCIIyVHBPHZHNfPRtCISKkkqVIEqAEiVIgBCEIBQnGJsJxiwHkqELkPZAo16j7Cv8JymNaot5s+xr/Dd9FHk/Tyh9JR3NVmRkoVQZq2J+0RwTZCkOamnLoG0LqEkIDmELpIAgEStSwug1AcwuphKQnbLZsU8ttygGmuMjKFpuz9oFCs3GBgdAJO07qirs8p4OAz3z2WldYw+iHgaZH+qTzWeqbxNq61teYbm3aNxxlM223NpNJ30A4lZunf1KhSEHE6PLwPAhQrfbu8piu4mciBx4+ynxwXV/ozfL8Z/Zy2Xh4nGoQTHhHA7Qq6hZwXY3AYjrw9AoZrd48uJGwHoptna55AaCegMe6rviePSTzb3VXeth7t8DMOGJpA2OoUAtXothu0NLTW1HlY0/U7Lq9eytGs1xpgUqu2fhPol3mkOnHennACAri9+z1ezZ1GeH+ZubfXgqkhNmpZ4c2WOUiUoK6YRCEIDoLumuAu2IB9CELA9pbKj3o37Gt8N/0Utm6j28TSrfDf8ARQ5PryuqdOijOCmupqO9irl8JkN4TTmKUWLnAuoEUsXMKX3XBcOprQjEIhPYEhA4rWmwE4GrpjQp1Ozy2dAB89gst6EWV0dl+8a15qtGISAASRyPBV97Xc6zvAa4neQI6hazsr/hZH+o4E85S9qLMDRLok5RHHop5u/Lo34z4ql9kbUZSe3Npg6aPlX12WEspWk1vDTmRO4w7LFXfbn0HDdmMS08dyOBWnv+9yWsDYw5E4tzqAt5Ma1Zn6GNTMtY69Xy92WETkI22lSbC1zwxueEGOgGZXNY4gSGDFiO85bnXRWNy0sgTp+SbrrOSp/1VlQpYjlSy0lzRnzVqykabRuSQGgcefBLZKv80CNBsAkfXxPmYDRlzKk1q07OZEmlTwzJk6k/kE262EmG7blIWkgF2QzKLHRBMnLP5LgxPs/l8RnrmD6LNdoOzLXtfUoABwBcWDRwGpbwPJaF7pdhb/CElKoRmNJyjXCNT0RNWXsWdvJ3tTZWi7XXcKdYub5KgxjruPdZ8hX513E+p05QlKRdMKE4wpsLtiwH5SrmUqwPa2HSNDnPFN2wfZ1fhv8AosncdtdZntp1Hl1J/lJ0Y7gtPbXfZ1Phv+ij9U55zhUd7FInILhyqieojqabcFLcJTD2Lew5YFy4ap5tIodSR2EGqIEqLKsazJB4q2uW7WtALhLzx0HJZrczHeM/Ks6yi4x4TmYkgq1stDC3PSTA6bqZbK7S+phHlJbrlHEKBXqk4WDcf3K47unXUjVdj4dZncqxP0SdqbQWGkAdTMfmonYup9m4DTvT9AuL6tYdaD4pwjD+oWZz/wBt1rrKktVrBMFujjpxcYUu8LcWkMDQQ1nqeZTFOmJOQPjLusaJt1obiJIJM55ewVPXlN2Zl0GJGLLby/3WhuunAGWgAVOXYnNaJERM+8R1VzQY5rRI4xmEjm/RuP2n+YngApFjoGJTFlpHDzKtrOAB6KbVPhu0tlzG8ACV0/IbJpjiS9w1OQTVoPiDd4XDpMY7DSe/cugeqRhIaG7nPoNv7JbS4BtNh2Bf66CUjakAuOnzcf0WtVXbCgw2ec8TXAyTxyK8+qNXptvod7RrAiSWkgcIzXnFopFU8F8dE8k8oqE4WLkhP7LchdMSLpqAeQhCA2VSm+o0NqhwL82EBuHw7QMwQri5bx72i5hI7wNcwg8cxP0WbrX+1mQb3kaEnToVCst+RVa7Qd5OmoOsndSzN/R2rO1z/wCPWiB4B/yb+qZtdzVqYksGZAADmkknQQFr7tvFlUSxwcN4OirL7trhXY1moaMO8Fx1+RR+S9ubjPtVWS6mMcO8BquGHEGzhB4K8FgBdipUmtbn5hPyKdsVkDM5mTJJ1JOpV02kBntG+iXrktMnHOmdttwte3JrA+DGGWgnms06660lppOnfT3BnNehVSNpPQSs+bTXdUP2WBgJIJzJC6xyaZrjjG267ajS0ua5gmJgebZWddofQOPJ7WneJjfJX19VWupgO/1GH0GpH0WZve1scx3dg4S4NbOvVdd3XTMyZlUZdBpgcPeVKiGvcRnGEdN1zRpjvB/tZPyUi2MlrG8fq4wPqm2lyLS4iKFmdUJgnE71Iy+gVaGDDid5j4ieJPJTL8qhtGkwaF0RyaP1VU5zmhszxiJ6Bd8c+3HJ58H6dnwtdUJENAaNpcdvmorKYABOuZOZ9F3bJPdt5YtYE8Y4rg0SZJzgphaxsdEBzeIbJPMqypsxVANlX3QwNaXHMmdVb3YYaXO1kwpeS+T8TqLGACABoFI7yGOcodlJIe47mFKr05a1u5cPlmkU6O7GyGyo1nGKqTzU61PwsI3MBMWKnEnYD5rn9unFeoO8eT5Rh9SugMTpd5dhxj6KI20QCQBJJMmSB6J+yMxHxvy4Zeq36Z2tLNTzBy4e+Sy7ey5e94eQ1uIxGZjbRaJroIAO+qeq2oUy5xdhBAOkz0WTVz6b8ZfbP1OxFNw8D3TG4ylZm+bgfQJDhMRynovR7vvmk54p95LjJEtc2ffdP35YG2ik9h1glvGRwK6xy6l8s1x5s8PEnLpikW2yupvLHiCD78wtBYOyoI+0qgZA6jfMQrLySTsiZtrOIWyPYfhVEdQlSvz5dfirul2OZliqE9BEqPefZDu295TlwBzadfQ7q9t9ufTMw0AjIu47ABJZLXWEGo4ODgYAEFpH1SpvXXZlzKwuOpRdLA5nKTqOOWa01yXl37aveNioQ04uEZBoXHa+0MwDERj2A83VV3ZKm9zaxzwy3xcHDOE3+We6X6rTvtzqQOWIwABzmIXNiqVhNS11C2nPhpiTM/zHgoV4PJMaeIO9Jkq8s1Nz3YsWRYBmAZbxAOiTfBs8nW3oCCMOAwMOkEHgozrKSQ9rnDCTOfhcCNIRe1INawk5DwtkxMqNQvRkNwva6riwGmJwkH+Inkuf8d/6ZvKzPJLQZb528GfzLP33Lu6G8uJhuEDTRay2Ew7wxk6YMiCNisPaK4e4uE4WgAZlM4/Je/ERsBxvMbR7qfB7ykCJjD8lUU3y7XV43VjRfNpZwEH/AO9k+zyQfvthdWgZhjWgdeKiUXOLoI1cB7arnvYe9+KMRcRmdtF1QzM6w0uJn3TszqFW91DtFSXnE06mIjbRP2Kzd68AYmgead5TTXNLiTpBjLiVY3dUDTJ5H9JWbvUbnzV3+yDJoB0HCI3TvdxkNAmDVIh05u4aAIDjBHEge6j81R4XFho+BuXEqYGEubGyZsvl9IHouqdfxOPol0yHzYnVXODYGADXTETkE1eFhq0abhUpnyziElua0lx2EMa0EHXG6dS86A9FavdORgjgcx7Lv4+HPy8vOKYbgaASfCNAFJs9ka3PC4kjWVddoLHRYA5jcL3OAhoMHiYVOG55T0Mj2XOmxJFIaYeGqW00TGMYQ4DDnpyXVJ05HqF3WqgtDcOKZH4f0S7TIgVgRRP7SWyG4w9pyaQcoJgzyVXX7ZU8sOKW8QMyOCsbx7O/tLga1V4aAAGAiAOZWN7V3PSs7gKTnOyzkzmU3jznVcb1ZDXaG+m2nRmEzMkCQd9NlNuZrrQykJAczwbSRxM6rKQnKFQtMtJB4gwVVePvPUImvL0gXdaBlhp5Zau/RCxre0VpAA753yQp/wAOzfyRuKlHGzOJBBgwT7qlvu+2UWup0xNTME6tb/VP3xaBTsxwHxGIIJMTqsG5bxY780b2cqPfUdLiXEmJM59FqbgqPs7HswFxMOdl5OEDiu+ylJj30hlFNsyQIDifrkFq7zsEu7xjmh0Zh0gP6Eb9V1vf1GZz9sk62uOTjOuExorW6bzcWA6x4eY59FV3nZZDg0EDzgOyc0nVoO4UC67wwPOOQCII581nx+Udd9VurwqseB3glpAgcgFFslia0jC1rAQSDEvg8ktKvTLWtJDxq0jgdWn2S07Q0DDMYSZOuW4SvLvwcyGNrpIIJExoNlgxTAD4ECXEDlmtRfl9tbSeGSTGHLUTuTsFl3OIYI1ITOOWF8liqsbfEOpVldbZNeodG03+8Qq2zEjFylWVlaRZnQM3uDdecqikdmHMlgy3jLgu6dHADORe4f8AHgmqbX7z4TA4SVxaA4u1Ph48d04r7O1aID2tiJIJPIfkruytaD4hnGyorO4nxETOQCsLPUgEyDlEBI5PNNzOk3HnkptF0FuWcF36KusgkTuSB6KZRd4iTpi9wEqwxdCtDecflK67OU+9qhzvJT8bv9xOTWqBarWBReBMkSYjNpy30Oq13ZW6+7pMxAAmKrt4y8DVxmNtX9KcInU5lDnIqO5qm7S3oLNQqP3Iws5uK7Cgv+8O8rENq4cMsAGh45qNTqGQHkl0aHf1VPd7seREneRvvmrWhRLfD5t89R0S9+2ymr6tz2NpMozje7LKSANfzWsu6k3u6bsMEt8U6uO8rEW2nUdXbUptOGi1ryTrA1AG63Vkq46YIyloIlL110ZgxeMb6ct+AWMvq4w4uzdt0C2drHh5nUlVtsoGqGw7Qgcijj18a3ee48yt9hFMjWDPyULAQVt73uyoCBALduKoLdYHN1I4RwVmdyp7mxVwhS+4HFC67c9Vob0/wzun5rHoQuOH0637aLs192/4jFvLf9238KEJO/5GY9KW8fKz8IWMvD7x/wCIpEJnH9udrm4Punfjb9Cmanmq+qEJd9u56MUPurX+Gj9UjP8ALQhOnouqcfxdSrqzfdUvin/qEITL7LcU/wD3Kh1PNU6OQhO+ip7Sbl89HqPqpFbz1PxOQhTX2bEyxaMUkeRCEuu/o5W+6HRv/ZeoWP8Aj6N+iELI2nHbrD//AKf9xT+KPqEIWz2L6Udw6e6u36t6IQl8nt1g63V/w6f1V1Z/IPRCErXo+It6aehXN2eQdfyQhctRrw0Hosdfvm9kITuL2VtTFCEKkp//2Q==">
            <a:hlinkClick r:id="rId2"/>
          </p:cNvPr>
          <p:cNvSpPr>
            <a:spLocks noChangeAspect="1" noChangeArrowheads="1"/>
          </p:cNvSpPr>
          <p:nvPr/>
        </p:nvSpPr>
        <p:spPr bwMode="auto">
          <a:xfrm>
            <a:off x="53975" y="-922338"/>
            <a:ext cx="2886075" cy="19240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28676" name="Picture 4" descr="http://www.galleryone.com/images/rockwell/rockwell-freedom-speech.jpg">
            <a:hlinkClick r:id="rId3"/>
          </p:cNvPr>
          <p:cNvPicPr>
            <a:picLocks noChangeAspect="1" noChangeArrowheads="1"/>
          </p:cNvPicPr>
          <p:nvPr/>
        </p:nvPicPr>
        <p:blipFill>
          <a:blip r:embed="rId4" cstate="print"/>
          <a:srcRect/>
          <a:stretch>
            <a:fillRect/>
          </a:stretch>
        </p:blipFill>
        <p:spPr bwMode="auto">
          <a:xfrm>
            <a:off x="2514600" y="1371600"/>
            <a:ext cx="4114800" cy="512747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Freedom of worship</a:t>
            </a:r>
            <a:endParaRPr lang="en-US" dirty="0"/>
          </a:p>
        </p:txBody>
      </p:sp>
      <p:pic>
        <p:nvPicPr>
          <p:cNvPr id="29698" name="Picture 2" descr="https://encrypted-tbn3.gstatic.com/images?q=tbn:ANd9GcTktScwvdnFYyFf3kigModraZExJzBfJg0fVBVijcri8wSjYODhog">
            <a:hlinkClick r:id="rId2"/>
          </p:cNvPr>
          <p:cNvPicPr>
            <a:picLocks noChangeAspect="1" noChangeArrowheads="1"/>
          </p:cNvPicPr>
          <p:nvPr/>
        </p:nvPicPr>
        <p:blipFill>
          <a:blip r:embed="rId3" cstate="print"/>
          <a:srcRect/>
          <a:stretch>
            <a:fillRect/>
          </a:stretch>
        </p:blipFill>
        <p:spPr bwMode="auto">
          <a:xfrm>
            <a:off x="2438400" y="1209006"/>
            <a:ext cx="4038600" cy="513681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The president’s dream </a:t>
            </a:r>
            <a:endParaRPr lang="en-US" dirty="0"/>
          </a:p>
        </p:txBody>
      </p:sp>
      <p:sp>
        <p:nvSpPr>
          <p:cNvPr id="4" name="Content Placeholder 3"/>
          <p:cNvSpPr>
            <a:spLocks noGrp="1"/>
          </p:cNvSpPr>
          <p:nvPr>
            <p:ph idx="1"/>
          </p:nvPr>
        </p:nvSpPr>
        <p:spPr/>
        <p:txBody>
          <a:bodyPr>
            <a:normAutofit fontScale="70000" lnSpcReduction="20000"/>
          </a:bodyPr>
          <a:lstStyle/>
          <a:p>
            <a:r>
              <a:rPr lang="en-US" dirty="0" smtClean="0"/>
              <a:t>In the future days, which we seek to make secure, we look forward to a world founded upon four essential human freedoms.</a:t>
            </a:r>
          </a:p>
          <a:p>
            <a:r>
              <a:rPr lang="en-US" b="1" i="1" dirty="0" smtClean="0">
                <a:solidFill>
                  <a:srgbClr val="FF0000"/>
                </a:solidFill>
              </a:rPr>
              <a:t>The first is freedom of speech and expression </a:t>
            </a:r>
            <a:r>
              <a:rPr lang="en-US" b="1" i="1" dirty="0" smtClean="0"/>
              <a:t>-- everywhere in the world.</a:t>
            </a:r>
          </a:p>
          <a:p>
            <a:r>
              <a:rPr lang="en-US" b="1" i="1" dirty="0" smtClean="0">
                <a:solidFill>
                  <a:srgbClr val="0070C0"/>
                </a:solidFill>
              </a:rPr>
              <a:t>The second is freedom of every person to worship God </a:t>
            </a:r>
            <a:r>
              <a:rPr lang="en-US" b="1" i="1" dirty="0" smtClean="0"/>
              <a:t>in his own way -- everywhere in the world.</a:t>
            </a:r>
          </a:p>
          <a:p>
            <a:r>
              <a:rPr lang="en-US" b="1" i="1" dirty="0" smtClean="0">
                <a:solidFill>
                  <a:srgbClr val="00B050"/>
                </a:solidFill>
              </a:rPr>
              <a:t>The third is freedom from want</a:t>
            </a:r>
            <a:r>
              <a:rPr lang="en-US" b="1" i="1" dirty="0" smtClean="0"/>
              <a:t>, which, translated into world terms, means economic understandings which will secure to every nation a healthy peacetime life for its inhabitants -- everywhere in the world</a:t>
            </a:r>
            <a:r>
              <a:rPr lang="en-US" dirty="0" smtClean="0"/>
              <a:t>.</a:t>
            </a:r>
          </a:p>
          <a:p>
            <a:r>
              <a:rPr lang="en-US" b="1" i="1" dirty="0" smtClean="0">
                <a:solidFill>
                  <a:srgbClr val="7030A0"/>
                </a:solidFill>
              </a:rPr>
              <a:t>The fourth is freedom from fear</a:t>
            </a:r>
            <a:r>
              <a:rPr lang="en-US" b="1" i="1" dirty="0" smtClean="0"/>
              <a:t>, which, translated into world terms, means a world-wide reduction of armaments to such a point and in such a thorough fashion that no nation will be in a position to commit an act of physical aggression against any neighbor -- anywhere in the world.</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Thoughts to Consider </a:t>
            </a:r>
            <a:endParaRPr lang="en-US" dirty="0"/>
          </a:p>
        </p:txBody>
      </p:sp>
      <p:sp>
        <p:nvSpPr>
          <p:cNvPr id="3" name="Content Placeholder 2"/>
          <p:cNvSpPr>
            <a:spLocks noGrp="1"/>
          </p:cNvSpPr>
          <p:nvPr>
            <p:ph idx="1"/>
          </p:nvPr>
        </p:nvSpPr>
        <p:spPr/>
        <p:txBody>
          <a:bodyPr>
            <a:normAutofit lnSpcReduction="10000"/>
          </a:bodyPr>
          <a:lstStyle/>
          <a:p>
            <a:r>
              <a:rPr lang="en-US" b="1" i="1" dirty="0" smtClean="0">
                <a:solidFill>
                  <a:srgbClr val="7030A0"/>
                </a:solidFill>
              </a:rPr>
              <a:t>Those who would give up essential liberty to purchase a little temporary safety deserve neither liberty nor safety.</a:t>
            </a:r>
          </a:p>
          <a:p>
            <a:r>
              <a:rPr lang="en-US" b="1" i="1" dirty="0" smtClean="0">
                <a:solidFill>
                  <a:srgbClr val="FF0000"/>
                </a:solidFill>
              </a:rPr>
              <a:t>We must especially beware of that small group of selfish men who would clip the wings of the American eagle in order to feather their own nests</a:t>
            </a:r>
            <a:r>
              <a:rPr lang="en-US" b="1" i="1" dirty="0" smtClean="0"/>
              <a:t>.</a:t>
            </a:r>
          </a:p>
          <a:p>
            <a:r>
              <a:rPr lang="en-US" b="1" i="1" dirty="0" smtClean="0">
                <a:solidFill>
                  <a:srgbClr val="00B0F0"/>
                </a:solidFill>
              </a:rPr>
              <a:t>The nation's hands must not be tied when the nation's life is in danger</a:t>
            </a:r>
            <a:r>
              <a:rPr lang="en-US" dirty="0" smtClean="0">
                <a:solidFill>
                  <a:srgbClr val="00B0F0"/>
                </a:solidFill>
              </a:rPr>
              <a:t>.</a:t>
            </a:r>
            <a:endParaRPr lang="en-US" dirty="0">
              <a:solidFill>
                <a:srgbClr val="00B0F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Task One</a:t>
            </a:r>
            <a:endParaRPr lang="en-US" dirty="0"/>
          </a:p>
        </p:txBody>
      </p:sp>
      <p:sp>
        <p:nvSpPr>
          <p:cNvPr id="3" name="Content Placeholder 2"/>
          <p:cNvSpPr>
            <a:spLocks noGrp="1"/>
          </p:cNvSpPr>
          <p:nvPr>
            <p:ph idx="1"/>
          </p:nvPr>
        </p:nvSpPr>
        <p:spPr/>
        <p:txBody>
          <a:bodyPr>
            <a:normAutofit lnSpcReduction="10000"/>
          </a:bodyPr>
          <a:lstStyle/>
          <a:p>
            <a:r>
              <a:rPr lang="en-US" dirty="0" smtClean="0"/>
              <a:t>Look at Roosevelt’s dream and the quotes from his speech on the “Thoughts to Consider” slide.</a:t>
            </a:r>
          </a:p>
          <a:p>
            <a:r>
              <a:rPr lang="en-US" dirty="0" smtClean="0"/>
              <a:t>What is he asking for Americans to support?</a:t>
            </a:r>
          </a:p>
          <a:p>
            <a:r>
              <a:rPr lang="en-US" dirty="0" smtClean="0"/>
              <a:t>What is his feeling about those who do not support what he is asking?</a:t>
            </a:r>
          </a:p>
          <a:p>
            <a:r>
              <a:rPr lang="en-US" dirty="0" smtClean="0"/>
              <a:t>When he lists his dreams, why is he not dreaming only for America? Why does he encompass the entire world? What role does he see America playing on the world stage?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Task one</a:t>
            </a:r>
            <a:endParaRPr lang="en-US" dirty="0"/>
          </a:p>
        </p:txBody>
      </p:sp>
      <p:sp>
        <p:nvSpPr>
          <p:cNvPr id="3" name="Content Placeholder 2"/>
          <p:cNvSpPr>
            <a:spLocks noGrp="1"/>
          </p:cNvSpPr>
          <p:nvPr>
            <p:ph idx="1"/>
          </p:nvPr>
        </p:nvSpPr>
        <p:spPr/>
        <p:txBody>
          <a:bodyPr/>
          <a:lstStyle/>
          <a:p>
            <a:r>
              <a:rPr lang="en-US" dirty="0" smtClean="0"/>
              <a:t>Answer each of those questions in a well developed paragraph.</a:t>
            </a:r>
          </a:p>
          <a:p>
            <a:r>
              <a:rPr lang="en-US" dirty="0" smtClean="0"/>
              <a:t>Use quotes from his speech to back up your thoughts.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35</TotalTime>
  <Words>391</Words>
  <Application>Microsoft Office PowerPoint</Application>
  <PresentationFormat>On-screen Show (4:3)</PresentationFormat>
  <Paragraphs>31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Franklin Gothic Book</vt:lpstr>
      <vt:lpstr>Franklin Gothic Medium</vt:lpstr>
      <vt:lpstr>Wingdings 2</vt:lpstr>
      <vt:lpstr>Trek</vt:lpstr>
      <vt:lpstr>Roosevelt, rockwell, and the four freedoms </vt:lpstr>
      <vt:lpstr>Freedom from want </vt:lpstr>
      <vt:lpstr>Freedom from fear</vt:lpstr>
      <vt:lpstr>Freedom of speech</vt:lpstr>
      <vt:lpstr>Freedom of worship</vt:lpstr>
      <vt:lpstr>The president’s dream </vt:lpstr>
      <vt:lpstr>Thoughts to Consider </vt:lpstr>
      <vt:lpstr>Task One</vt:lpstr>
      <vt:lpstr>Task one</vt:lpstr>
      <vt:lpstr>Task two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Roosevelt, rockwell, and the four freedoms</dc:title>
  <dc:creator>Owner</dc:creator>
  <cp:lastModifiedBy>Sacerdote, Kevin R.</cp:lastModifiedBy>
  <cp:revision>3</cp:revision>
  <dcterms:created xsi:type="dcterms:W3CDTF">2014-04-10T14:15:06Z</dcterms:created>
  <dcterms:modified xsi:type="dcterms:W3CDTF">2017-02-03T17:23:04Z</dcterms:modified>
</cp:coreProperties>
</file>